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gif"/><Relationship Id="rId5" Type="http://schemas.openxmlformats.org/officeDocument/2006/relationships/image" Target="../media/image1.gif"/><Relationship Id="rId6" Type="http://schemas.openxmlformats.org/officeDocument/2006/relationships/image" Target="../media/image4.gif"/><Relationship Id="rId7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59160" l="0" r="0" t="0"/>
          <a:stretch/>
        </p:blipFill>
        <p:spPr>
          <a:xfrm>
            <a:off x="5196650" y="2958125"/>
            <a:ext cx="583400" cy="51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58188" l="0" r="0" t="0"/>
          <a:stretch/>
        </p:blipFill>
        <p:spPr>
          <a:xfrm>
            <a:off x="3863725" y="2920720"/>
            <a:ext cx="610875" cy="55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53466" l="0" r="0" t="0"/>
          <a:stretch/>
        </p:blipFill>
        <p:spPr>
          <a:xfrm>
            <a:off x="3896450" y="2179163"/>
            <a:ext cx="545425" cy="55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54576" l="0" r="0" t="0"/>
          <a:stretch/>
        </p:blipFill>
        <p:spPr>
          <a:xfrm>
            <a:off x="5139089" y="2179175"/>
            <a:ext cx="558760" cy="55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